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433F-92EB-4B87-9425-124A26E3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DBEF1-CDEE-4F62-AA3D-D23F984DF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7DA0D-633D-4BF4-B0DC-5DF4437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818D-FC78-4713-85DA-493090A8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EBCA-3A99-494F-8749-607B1794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15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97BC-F13B-48B8-9DD5-222777DD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CEC6A-7D90-4B01-83B3-279C1A4D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F40C0-95F8-464D-958D-85373684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A684-D254-4406-A1E0-1C6AF64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2F89-FC4F-41B9-B929-12894034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9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97664-A530-46BD-8C6D-2140C536E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473F3-6FB9-4393-A3CC-3A14B8AA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FD09-5FF7-404D-A272-DBAB841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31AC4-A68C-40B7-A079-01A4A91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E581F-0708-440C-AE4F-6E53EB2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61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241C-6C99-4D57-A38E-F061D175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9345-0FE5-4DA5-9D02-27378AEF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04CCC-A8B7-4E59-986C-F4CA69D5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01511-4A88-4C74-BF29-56CC8B94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979E-B642-49C9-A54A-7419FF3D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81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32F9-8DBA-4125-B088-39267EB2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BF724-212B-4D35-A48C-40EA08AC0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063BA-69EF-4A21-AD09-EE560289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8429-64A7-498C-9F3F-0348711E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65114-A6C6-40B0-9F6E-8C87EDDD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8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EAFE-EE1D-4AF7-A1ED-83116951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060B-565D-40A7-91F4-54E829225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0E765-C4CA-4555-AB03-765C97EB7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B1D0-0F5B-417A-947D-A782408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D8A0-D15D-4CAC-AD9B-46F11203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2DBDE-0AFA-4367-A399-EA591F5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80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C03-60A2-4843-93D5-C9AFFE97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6FE1E-DCC1-469E-BA7C-637AD6164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F3906-54C0-48F5-B42A-2D7DEB4B4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1827F-A149-4FF1-8D69-5EA7F9CB7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9EC05-81DB-4F73-BB91-924B5E496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FAAB7-C941-4C62-AB60-8126EBB8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A0798-B3B9-4F4F-931D-15A2207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8941-C15E-48B8-8370-71EEBD1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02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F0E5-BFC4-4717-89B2-6DEC8E3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8106C-1637-432D-8AA1-A8C5ACA0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1AD6B-3817-4EF9-958A-A9607478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76488-744C-4661-A269-B07D1E66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47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7F6AA-F81C-4D73-AC5B-9AA953B7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1FFCF-3849-486A-9533-3B8D82A6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C044-AA19-4682-9F08-A02B6D46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4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7CA4-9B8A-4557-B9FF-C4A299F3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8C21-6D1B-4F83-9B36-203D6A01E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4DEF1-AC75-4060-95DB-2B1A348C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31757-AAE8-4FCE-8BB3-F8A40692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312A8-F37C-4840-AC94-576B45FB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1EFB8-0D47-46CA-9209-275044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79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B9E1-3E3C-4BB1-98FB-F8A32B7E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F64F8-27DA-4460-B4D0-F13C974AC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F146A-92BF-4E9C-B79E-A1A2C1EB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E7AAA-40A8-4A42-9B15-07FDF3A0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B96CE-37CD-4495-B6EA-61B19911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AAB3-36B3-46B6-A804-875399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73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67084-6AEB-49D4-BFC9-220E4DD6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EBD67-C019-46E0-9548-988E5BD4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1A320-9050-47FD-B623-B6D232D13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4182-26A3-4EF9-8F60-89DD5B8DB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D6A4-9962-412E-B8D4-779581FFA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342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A5DB7-384F-47C4-8D89-0D3787B7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6"/>
            <a:ext cx="12192000" cy="687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6AD46-FC03-4991-80E1-DD329EDD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2387600"/>
          </a:xfrm>
        </p:spPr>
        <p:txBody>
          <a:bodyPr/>
          <a:lstStyle/>
          <a:p>
            <a:r>
              <a:rPr lang="hu-HU" b="1" dirty="0"/>
              <a:t>Lucky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7116E-AC7B-4293-9C9F-009FDB122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1" y="2715879"/>
            <a:ext cx="9144000" cy="3071478"/>
          </a:xfrm>
        </p:spPr>
        <p:txBody>
          <a:bodyPr>
            <a:normAutofit/>
          </a:bodyPr>
          <a:lstStyle/>
          <a:p>
            <a:r>
              <a:rPr lang="hu-HU" sz="1600" b="1" dirty="0"/>
              <a:t>made by:</a:t>
            </a:r>
            <a:br>
              <a:rPr lang="hu-HU" sz="1600" b="1" dirty="0"/>
            </a:br>
            <a:r>
              <a:rPr lang="hu-HU" b="1" dirty="0"/>
              <a:t>Gräff Levente – homepage, css, debugging, hungarian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Geregely Marci – </a:t>
            </a:r>
            <a:r>
              <a:rPr lang="hu-HU" b="1" dirty="0" err="1"/>
              <a:t>Coffee</a:t>
            </a:r>
            <a:r>
              <a:rPr lang="hu-HU" b="1" dirty="0"/>
              <a:t> </a:t>
            </a:r>
            <a:r>
              <a:rPr lang="hu-HU" b="1" dirty="0" err="1"/>
              <a:t>page</a:t>
            </a:r>
            <a:r>
              <a:rPr lang="hu-HU" b="1" dirty="0"/>
              <a:t>, Blog, </a:t>
            </a:r>
            <a:r>
              <a:rPr lang="hu-HU" b="1" dirty="0" err="1"/>
              <a:t>Figma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Byrappa Arjuna – editing images, english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Abousena Adam – cakes, </a:t>
            </a:r>
            <a:r>
              <a:rPr lang="hu-HU" b="1" dirty="0" err="1"/>
              <a:t>Trello</a:t>
            </a:r>
            <a:r>
              <a:rPr lang="hu-HU" b="1" dirty="0"/>
              <a:t>, </a:t>
            </a:r>
            <a:r>
              <a:rPr lang="hu-HU" b="1" dirty="0" err="1"/>
              <a:t>Figma</a:t>
            </a:r>
            <a:r>
              <a:rPr lang="hu-H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35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488-8029-4F08-91E1-4F10BFFB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573" y="2240420"/>
            <a:ext cx="10515600" cy="1325563"/>
          </a:xfrm>
        </p:spPr>
        <p:txBody>
          <a:bodyPr>
            <a:noAutofit/>
          </a:bodyPr>
          <a:lstStyle/>
          <a:p>
            <a:r>
              <a:rPr lang="hu-HU" sz="9600" b="1" dirty="0"/>
              <a:t>Tools we used</a:t>
            </a:r>
          </a:p>
        </p:txBody>
      </p:sp>
    </p:spTree>
    <p:extLst>
      <p:ext uri="{BB962C8B-B14F-4D97-AF65-F5344CB8AC3E}">
        <p14:creationId xmlns:p14="http://schemas.microsoft.com/office/powerpoint/2010/main" val="517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28B48-A801-45D3-9C78-AC421CFA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2" y="1094738"/>
            <a:ext cx="7404995" cy="533823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0" dist="50800" dir="30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1F2AC97-2399-409E-B783-B77123121915}"/>
              </a:ext>
            </a:extLst>
          </p:cNvPr>
          <p:cNvSpPr txBox="1"/>
          <p:nvPr/>
        </p:nvSpPr>
        <p:spPr>
          <a:xfrm>
            <a:off x="4512728" y="190139"/>
            <a:ext cx="8158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63333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DF6FAD3-904A-4EEA-913C-CF020810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2482"/>
            <a:ext cx="7431436" cy="6351835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0AEE11D8-FC9C-4308-9526-A232A4A16EC3}"/>
              </a:ext>
            </a:extLst>
          </p:cNvPr>
          <p:cNvSpPr txBox="1"/>
          <p:nvPr/>
        </p:nvSpPr>
        <p:spPr>
          <a:xfrm>
            <a:off x="9012758" y="453231"/>
            <a:ext cx="2618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/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232991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700E333-F0FE-4E9C-B9F9-80B4398E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80163"/>
            <a:ext cx="8766875" cy="6527192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7E958EE1-3819-47CC-94FB-CBC59632657D}"/>
              </a:ext>
            </a:extLst>
          </p:cNvPr>
          <p:cNvSpPr txBox="1"/>
          <p:nvPr/>
        </p:nvSpPr>
        <p:spPr>
          <a:xfrm>
            <a:off x="649113" y="498617"/>
            <a:ext cx="204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439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F2F39-DCF5-47DB-ADFF-4D756B69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5" y="118355"/>
            <a:ext cx="5101389" cy="330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AD36B-36FD-4CED-B993-0BF8D8DC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32" y="177078"/>
            <a:ext cx="5951623" cy="336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7C07-9C60-4C64-8E03-DC569916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5" y="3708953"/>
            <a:ext cx="5092928" cy="2956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784F-5C8E-4D34-8D56-8F06496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953"/>
            <a:ext cx="5951622" cy="2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71E-E4BD-4F1C-BDA1-B2CAED6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6367244"/>
            <a:ext cx="10515600" cy="490756"/>
          </a:xfrm>
        </p:spPr>
        <p:txBody>
          <a:bodyPr>
            <a:normAutofit fontScale="90000"/>
          </a:bodyPr>
          <a:lstStyle/>
          <a:p>
            <a:r>
              <a:rPr lang="hu-HU" dirty="0"/>
              <a:t>https://github.com/LEvivoken/monkeys2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5243F97-F6E6-4D4E-BA5D-5BE4E19C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" y="3428999"/>
            <a:ext cx="3443698" cy="293824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D212E69-B04B-4716-A986-D4FA31906274}"/>
              </a:ext>
            </a:extLst>
          </p:cNvPr>
          <p:cNvSpPr txBox="1"/>
          <p:nvPr/>
        </p:nvSpPr>
        <p:spPr>
          <a:xfrm>
            <a:off x="7294786" y="1166606"/>
            <a:ext cx="5387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/>
              <a:t>Prototype</a:t>
            </a:r>
            <a:r>
              <a:rPr lang="hu-HU" sz="4000" b="1" dirty="0"/>
              <a:t>/</a:t>
            </a:r>
            <a:r>
              <a:rPr lang="hu-HU" sz="4000" b="1" dirty="0" err="1"/>
              <a:t>Github</a:t>
            </a:r>
            <a:r>
              <a:rPr lang="hu-HU" sz="4000" b="1" dirty="0"/>
              <a:t> link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B54568-2488-4A69-B029-2C141B00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7" y="524647"/>
            <a:ext cx="3459072" cy="29513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11993E-799E-483C-ABA4-97E27C3E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9" y="3487372"/>
            <a:ext cx="3308572" cy="27670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0C5E11E-F003-418C-8EAD-AC732424A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7" y="524646"/>
            <a:ext cx="3435849" cy="295136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4E9A4FA-8921-4C7D-A980-D7EA5AA7C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9" y="2396215"/>
            <a:ext cx="4363667" cy="3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E38-DA8A-4781-AD29-52990A8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59" y="2003645"/>
            <a:ext cx="11369843" cy="2011531"/>
          </a:xfrm>
        </p:spPr>
        <p:txBody>
          <a:bodyPr>
            <a:noAutofit/>
          </a:bodyPr>
          <a:lstStyle/>
          <a:p>
            <a:r>
              <a:rPr lang="hu-HU" sz="7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182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Szélesvásznú</PresentationFormat>
  <Paragraphs>9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Lucky coffee shop</vt:lpstr>
      <vt:lpstr>Tools we used</vt:lpstr>
      <vt:lpstr>PowerPoint-bemutató</vt:lpstr>
      <vt:lpstr>PowerPoint-bemutató</vt:lpstr>
      <vt:lpstr>PowerPoint-bemutató</vt:lpstr>
      <vt:lpstr>PowerPoint-bemutató</vt:lpstr>
      <vt:lpstr>https://github.com/LEvivoken/monkeys2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Byrappa Arjuna</dc:creator>
  <cp:lastModifiedBy>Byrappa Arjuna</cp:lastModifiedBy>
  <cp:revision>14</cp:revision>
  <dcterms:created xsi:type="dcterms:W3CDTF">2023-11-27T18:50:38Z</dcterms:created>
  <dcterms:modified xsi:type="dcterms:W3CDTF">2023-12-12T10:07:43Z</dcterms:modified>
</cp:coreProperties>
</file>